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995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3993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22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6331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8936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9180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688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4454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1638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94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1F3AA-A8A5-405C-86FB-86BEE7F825D5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084CD-DBB3-4448-93A3-751DD7A223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316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857" y="4005064"/>
            <a:ext cx="4576763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500" y="1734599"/>
            <a:ext cx="4572000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416352" y="980728"/>
            <a:ext cx="42970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ECGF-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induced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proliferation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HUVECs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300-090/-090-H)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78840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2013-05-06T13:12:56Z</dcterms:created>
  <dcterms:modified xsi:type="dcterms:W3CDTF">2015-03-12T14:19:37Z</dcterms:modified>
</cp:coreProperties>
</file>